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webp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67" r:id="rId6"/>
    <p:sldId id="270" r:id="rId7"/>
    <p:sldId id="268" r:id="rId8"/>
    <p:sldId id="257" r:id="rId9"/>
    <p:sldId id="258" r:id="rId10"/>
    <p:sldId id="259" r:id="rId11"/>
    <p:sldId id="260" r:id="rId12"/>
    <p:sldId id="261" r:id="rId13"/>
    <p:sldId id="266" r:id="rId14"/>
    <p:sldId id="27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AA015-5141-43A1-B26E-6CA1BB6A3EB9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5741-F5DB-404A-A50E-1E7D5A9720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06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Zalecenia te powstały w oparciu o dziesięciomiesięczne badania i przeglądy 864 badań naukowych dotyczących związków pomiędzy długością trwania snu a jego wpływem na rozwój mózgu i ogólne zdrowie. </a:t>
            </a:r>
            <a:r>
              <a:rPr lang="pl-PL" b="1" dirty="0"/>
              <a:t>Zatwierdziła je Amerykańska Akademia Pediatrii</a:t>
            </a:r>
            <a:r>
              <a:rPr lang="pl-PL" dirty="0"/>
              <a:t>.</a:t>
            </a:r>
          </a:p>
          <a:p>
            <a:r>
              <a:rPr lang="pl-PL" dirty="0"/>
              <a:t>dziecko w wieku 4 – 12 miesięcy – powinno spać od 12 do 16 godzin dziennie, w regularnych odstępach czasu (w tym drzemki),</a:t>
            </a:r>
          </a:p>
          <a:p>
            <a:r>
              <a:rPr lang="pl-PL" dirty="0"/>
              <a:t>dziecko w wieku 1 -2 lata – powinno spać od 11 do 14 godzin dziennie w regularnych odstępach czasu (w tym drzemki),</a:t>
            </a:r>
          </a:p>
          <a:p>
            <a:r>
              <a:rPr lang="pl-PL" dirty="0"/>
              <a:t>dziecko w wieku 3-5 lat - powinno spać od 10 do 13 godzin dziennie w regularnych odstępach czasu (w tym drzemki),</a:t>
            </a:r>
          </a:p>
          <a:p>
            <a:r>
              <a:rPr lang="pl-PL" dirty="0"/>
              <a:t>dziecko w wieku 6-12 lat – powinno spać od 9 do 12 godzin dziennie,</a:t>
            </a:r>
          </a:p>
          <a:p>
            <a:r>
              <a:rPr lang="pl-PL" dirty="0"/>
              <a:t>dziecko w wieku 13-18 lat – powinny spać od 8 do 10 godzin dziennie.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95741-F5DB-404A-A50E-1E7D5A97203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21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95741-F5DB-404A-A50E-1E7D5A97203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47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95741-F5DB-404A-A50E-1E7D5A97203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9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64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5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63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58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7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2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082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09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1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B5A9-55E6-49B9-95C9-86D1FC46A53C}" type="datetimeFigureOut">
              <a:rPr lang="pl-PL" smtClean="0"/>
              <a:t>17.06.2020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137AA26-5683-4D22-98B4-334A63E026A7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2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bieta.pl/" TargetMode="External"/><Relationship Id="rId13" Type="http://schemas.openxmlformats.org/officeDocument/2006/relationships/hyperlink" Target="http://www.moebelundmatratzen.de/" TargetMode="External"/><Relationship Id="rId3" Type="http://schemas.openxmlformats.org/officeDocument/2006/relationships/hyperlink" Target="https://pomorska.pl/" TargetMode="External"/><Relationship Id="rId7" Type="http://schemas.openxmlformats.org/officeDocument/2006/relationships/hyperlink" Target="https://tech.wp.pl/" TargetMode="External"/><Relationship Id="rId12" Type="http://schemas.openxmlformats.org/officeDocument/2006/relationships/hyperlink" Target="https://madrzy-rodzice.pl/" TargetMode="External"/><Relationship Id="rId2" Type="http://schemas.openxmlformats.org/officeDocument/2006/relationships/hyperlink" Target="http://www.sp12.miasto.zgierz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ernowosci24.pl/wizyta-u-dietetyka-za-darmo" TargetMode="External"/><Relationship Id="rId11" Type="http://schemas.openxmlformats.org/officeDocument/2006/relationships/hyperlink" Target="https://zdrowie.dziennik.pl/" TargetMode="External"/><Relationship Id="rId5" Type="http://schemas.openxmlformats.org/officeDocument/2006/relationships/hyperlink" Target="http://www.przedszkole.akademiareissa.pl/co-sie-dzieje-z-organizmem-dziecka-ktore-nie-jest-aktywne-fizycznie" TargetMode="External"/><Relationship Id="rId10" Type="http://schemas.openxmlformats.org/officeDocument/2006/relationships/hyperlink" Target="https://health.clevelandclinic.org/" TargetMode="External"/><Relationship Id="rId4" Type="http://schemas.openxmlformats.org/officeDocument/2006/relationships/hyperlink" Target="https://kobieta.onet.pl/dziecko/male-dziecko/dzieci-jedza-smieci" TargetMode="External"/><Relationship Id="rId9" Type="http://schemas.openxmlformats.org/officeDocument/2006/relationships/hyperlink" Target="https://www.rei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C89ABC-0D01-49D5-826E-541ACFBECD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b="1" dirty="0"/>
              <a:t>wychowanie fizyczne drogą do zdrowia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A9466A0-000F-4279-8FF7-C01C15648F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027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0A1B37-5369-4483-84F9-68442C471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78" y="2614279"/>
            <a:ext cx="4288040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Wspomaga sprawność intelektualną, daje odprężenie, ułatwia procesy adaptacyjne i poprawia samopoczucie.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6CAE34DE-16F9-4CCB-BDA9-0431CE61349C}"/>
              </a:ext>
            </a:extLst>
          </p:cNvPr>
          <p:cNvGrpSpPr/>
          <p:nvPr/>
        </p:nvGrpSpPr>
        <p:grpSpPr>
          <a:xfrm>
            <a:off x="4696918" y="0"/>
            <a:ext cx="7495082" cy="6858000"/>
            <a:chOff x="4696918" y="0"/>
            <a:chExt cx="7495082" cy="6858000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3F918DAE-0562-4C7F-9190-7A88FC6F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918" y="0"/>
              <a:ext cx="7495082" cy="6858000"/>
            </a:xfrm>
            <a:prstGeom prst="rect">
              <a:avLst/>
            </a:prstGeom>
          </p:spPr>
        </p:pic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F46658A7-F466-47F8-95F2-C579B2BF4DA8}"/>
                </a:ext>
              </a:extLst>
            </p:cNvPr>
            <p:cNvSpPr/>
            <p:nvPr/>
          </p:nvSpPr>
          <p:spPr>
            <a:xfrm>
              <a:off x="7234486" y="6581001"/>
              <a:ext cx="30469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200" dirty="0"/>
                <a:t>http://sport-to-zdrowie.mystrikingly.com/blog/</a:t>
              </a: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BFADE9B7-0006-49F1-BA45-4FCE62E6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174"/>
            <a:ext cx="9603275" cy="1049235"/>
          </a:xfrm>
        </p:spPr>
        <p:txBody>
          <a:bodyPr/>
          <a:lstStyle/>
          <a:p>
            <a:r>
              <a:rPr lang="pl-PL" dirty="0"/>
              <a:t>Korzyści zdrowotne</a:t>
            </a:r>
            <a:br>
              <a:rPr lang="pl-PL" dirty="0"/>
            </a:br>
            <a:r>
              <a:rPr lang="pl-PL" dirty="0"/>
              <a:t>aktywności fizycznej</a:t>
            </a:r>
          </a:p>
        </p:txBody>
      </p:sp>
    </p:spTree>
    <p:extLst>
      <p:ext uri="{BB962C8B-B14F-4D97-AF65-F5344CB8AC3E}">
        <p14:creationId xmlns:p14="http://schemas.microsoft.com/office/powerpoint/2010/main" val="335500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DC28795-8E9A-4A36-B26A-97D0E8A4B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32" y="534572"/>
            <a:ext cx="10545913" cy="63234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61165C-F27D-44F9-B5B8-6E73326F7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047"/>
            <a:ext cx="5242926" cy="38769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E99362D-C27A-44F9-8B50-FD48830D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Bardzo Ważni są rodzice!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F41AD0-2CDF-453E-96C6-EEDDF6FE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82" y="1853754"/>
            <a:ext cx="9603275" cy="3450613"/>
          </a:xfrm>
        </p:spPr>
        <p:txBody>
          <a:bodyPr>
            <a:normAutofit/>
          </a:bodyPr>
          <a:lstStyle/>
          <a:p>
            <a:r>
              <a:rPr lang="pl-PL" sz="2400" dirty="0"/>
              <a:t>Na aktywność fizyczną dzieci i młodzieży bardzo duży wpływ mają rodzice, a szczególnie cenne jest uprawianie różnych form ruchu w rodzinie. </a:t>
            </a:r>
          </a:p>
          <a:p>
            <a:r>
              <a:rPr lang="pl-PL" sz="2400" dirty="0"/>
              <a:t>Stwierdzono, że dzieci rodziców aktywnych są częściej (niż dzieci rodziców nieaktywnych) aktywne ruchowo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A692BFB-B54E-436B-AAD0-D162A6C0702B}"/>
              </a:ext>
            </a:extLst>
          </p:cNvPr>
          <p:cNvSpPr/>
          <p:nvPr/>
        </p:nvSpPr>
        <p:spPr>
          <a:xfrm>
            <a:off x="0" y="6488668"/>
            <a:ext cx="18142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https://zdrowie.dziennik.pl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27B0172-CA8E-4A22-80FC-CBB4EEEC0AAA}"/>
              </a:ext>
            </a:extLst>
          </p:cNvPr>
          <p:cNvSpPr/>
          <p:nvPr/>
        </p:nvSpPr>
        <p:spPr>
          <a:xfrm>
            <a:off x="5229801" y="6581001"/>
            <a:ext cx="1732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https://madrzy-rodzice.pl</a:t>
            </a:r>
          </a:p>
        </p:txBody>
      </p:sp>
    </p:spTree>
    <p:extLst>
      <p:ext uri="{BB962C8B-B14F-4D97-AF65-F5344CB8AC3E}">
        <p14:creationId xmlns:p14="http://schemas.microsoft.com/office/powerpoint/2010/main" val="83350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2BA208D-0DDD-41CA-BB62-3EDFEF840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34" y="36443"/>
            <a:ext cx="5205783" cy="5768009"/>
          </a:xfr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C3CF0C5E-A8AF-4F60-9F94-010A356A1971}"/>
              </a:ext>
            </a:extLst>
          </p:cNvPr>
          <p:cNvSpPr/>
          <p:nvPr/>
        </p:nvSpPr>
        <p:spPr>
          <a:xfrm>
            <a:off x="3621540" y="5527453"/>
            <a:ext cx="2885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/>
              <a:t>Źródło: http://www.szpital-marciniak.wroclaw.pl</a:t>
            </a:r>
          </a:p>
        </p:txBody>
      </p:sp>
    </p:spTree>
    <p:extLst>
      <p:ext uri="{BB962C8B-B14F-4D97-AF65-F5344CB8AC3E}">
        <p14:creationId xmlns:p14="http://schemas.microsoft.com/office/powerpoint/2010/main" val="203948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E43947-F886-419A-8BE1-52DFA3D4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C830F9B-10B6-4623-B5D5-6040E3200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03" y="123892"/>
            <a:ext cx="5372207" cy="5929589"/>
          </a:xfr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E1CB251-A68E-442B-AD5D-03D608E49FFB}"/>
              </a:ext>
            </a:extLst>
          </p:cNvPr>
          <p:cNvSpPr/>
          <p:nvPr/>
        </p:nvSpPr>
        <p:spPr>
          <a:xfrm>
            <a:off x="2727895" y="5530261"/>
            <a:ext cx="6678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i="1" dirty="0" err="1"/>
              <a:t>Źródło:http</a:t>
            </a:r>
            <a:r>
              <a:rPr lang="pl-PL" sz="1400" i="1" dirty="0"/>
              <a:t>://www.przedszkole.akademiareissa.pl/co-sie-dzieje-z-organizmem-dziecka-ktore-nie-jest-aktywne-fizycznie</a:t>
            </a:r>
          </a:p>
        </p:txBody>
      </p:sp>
    </p:spTree>
    <p:extLst>
      <p:ext uri="{BB962C8B-B14F-4D97-AF65-F5344CB8AC3E}">
        <p14:creationId xmlns:p14="http://schemas.microsoft.com/office/powerpoint/2010/main" val="226100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F9DB7C-178E-44C3-AD44-24FE6283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B9BE02-D851-42E1-AF78-24220C075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Opracowali: </a:t>
            </a:r>
          </a:p>
          <a:p>
            <a:r>
              <a:rPr lang="pl-PL" dirty="0"/>
              <a:t>Sabina Skoczylas</a:t>
            </a:r>
          </a:p>
          <a:p>
            <a:r>
              <a:rPr lang="pl-PL" dirty="0"/>
              <a:t>Zbigniew Płaneta</a:t>
            </a:r>
          </a:p>
        </p:txBody>
      </p:sp>
    </p:spTree>
    <p:extLst>
      <p:ext uri="{BB962C8B-B14F-4D97-AF65-F5344CB8AC3E}">
        <p14:creationId xmlns:p14="http://schemas.microsoft.com/office/powerpoint/2010/main" val="2103364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B51453-F666-45BB-9F0E-9DD25D10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771B67-6442-4AE2-8E07-993FA68E9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r>
              <a:rPr lang="pl-PL" dirty="0"/>
              <a:t>Źródła: </a:t>
            </a:r>
          </a:p>
          <a:p>
            <a:endParaRPr lang="pl-PL" i="1" dirty="0"/>
          </a:p>
          <a:p>
            <a:r>
              <a:rPr lang="pl-PL" i="1" dirty="0"/>
              <a:t>http://www.szpital-marciniak.wroclaw.pl </a:t>
            </a:r>
          </a:p>
          <a:p>
            <a:r>
              <a:rPr lang="pl-PL" i="1" dirty="0">
                <a:hlinkClick r:id="rId2"/>
              </a:rPr>
              <a:t>http://www.sp12.miasto.zgierz.pl</a:t>
            </a:r>
            <a:endParaRPr lang="pl-PL" i="1" dirty="0"/>
          </a:p>
          <a:p>
            <a:r>
              <a:rPr lang="pl-PL" i="1" dirty="0">
                <a:hlinkClick r:id="rId3"/>
              </a:rPr>
              <a:t>https://pomorska.pl</a:t>
            </a:r>
            <a:endParaRPr lang="pl-PL" i="1" dirty="0"/>
          </a:p>
          <a:p>
            <a:r>
              <a:rPr lang="pl-PL" i="1" dirty="0">
                <a:hlinkClick r:id="rId4"/>
              </a:rPr>
              <a:t>https://kobieta.onet.pl/dziecko/male-dziecko/dzieci-jedza-smieci</a:t>
            </a:r>
            <a:endParaRPr lang="pl-PL" i="1" dirty="0"/>
          </a:p>
          <a:p>
            <a:r>
              <a:rPr lang="pl-PL" i="1" dirty="0">
                <a:hlinkClick r:id="rId5"/>
              </a:rPr>
              <a:t>www.przedszkole.akademiareissa.pl/co-sie-dzieje-z-organizmem-dziecka-ktore-nie-jest-aktywne-fizycznie</a:t>
            </a:r>
            <a:endParaRPr lang="pl-PL" i="1" dirty="0"/>
          </a:p>
          <a:p>
            <a:r>
              <a:rPr lang="pl-PL" i="1" dirty="0">
                <a:hlinkClick r:id="rId6"/>
              </a:rPr>
              <a:t>http://supernowosci24.pl/wizyta-u-dietetyka-za-darmo</a:t>
            </a:r>
            <a:endParaRPr lang="pl-PL" i="1" dirty="0"/>
          </a:p>
          <a:p>
            <a:r>
              <a:rPr lang="pl-PL" i="1" dirty="0">
                <a:hlinkClick r:id="rId7"/>
              </a:rPr>
              <a:t>https://tech.wp.pl/</a:t>
            </a:r>
            <a:endParaRPr lang="pl-PL" i="1" dirty="0"/>
          </a:p>
          <a:p>
            <a:r>
              <a:rPr lang="pl-PL" i="1" dirty="0">
                <a:hlinkClick r:id="rId8"/>
              </a:rPr>
              <a:t>www.kobieta.pl</a:t>
            </a:r>
            <a:endParaRPr lang="pl-PL" i="1" dirty="0"/>
          </a:p>
          <a:p>
            <a:r>
              <a:rPr lang="pl-PL" i="1" dirty="0">
                <a:hlinkClick r:id="rId9"/>
              </a:rPr>
              <a:t>https://www.rei.com</a:t>
            </a:r>
            <a:endParaRPr lang="pl-PL" i="1" dirty="0"/>
          </a:p>
          <a:p>
            <a:r>
              <a:rPr lang="pl-PL" i="1" dirty="0">
                <a:hlinkClick r:id="rId10"/>
              </a:rPr>
              <a:t>https://health.clevelandclinic.org</a:t>
            </a:r>
            <a:endParaRPr lang="pl-PL" i="1" dirty="0"/>
          </a:p>
          <a:p>
            <a:r>
              <a:rPr lang="pl-PL" dirty="0">
                <a:hlinkClick r:id="rId11"/>
              </a:rPr>
              <a:t>https://zdrowie.dziennik.pl</a:t>
            </a:r>
            <a:endParaRPr lang="pl-PL" dirty="0"/>
          </a:p>
          <a:p>
            <a:r>
              <a:rPr lang="pl-PL" dirty="0">
                <a:hlinkClick r:id="rId12"/>
              </a:rPr>
              <a:t>https://madrzy-rodzice.pl</a:t>
            </a:r>
            <a:endParaRPr lang="pl-PL" dirty="0"/>
          </a:p>
          <a:p>
            <a:r>
              <a:rPr lang="pl-PL" dirty="0">
                <a:hlinkClick r:id="rId13"/>
              </a:rPr>
              <a:t>http://www.moebelundmatratzen.de</a:t>
            </a:r>
            <a:endParaRPr lang="pl-PL" dirty="0"/>
          </a:p>
          <a:p>
            <a:r>
              <a:rPr lang="pl-PL" dirty="0"/>
              <a:t>http://sport-to-zdrowie.mystrikingly.com/blog/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i="1" dirty="0"/>
          </a:p>
          <a:p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47306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7228CBD-CC00-4709-99D7-6054FC418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1826" y="-762913"/>
            <a:ext cx="8680174" cy="689757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89C54B7-9604-4893-97CB-CD0DF979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269"/>
            <a:ext cx="9603275" cy="1049235"/>
          </a:xfrm>
        </p:spPr>
        <p:txBody>
          <a:bodyPr/>
          <a:lstStyle/>
          <a:p>
            <a:r>
              <a:rPr lang="pl-PL" dirty="0"/>
              <a:t>Czy dzieci i młodzież żyją zdrowo?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CC3EDA-129B-4690-A97F-C6F942F9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49" y="2071772"/>
            <a:ext cx="422408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Wiele godzin spędzają codziennie przed komputerem lub telewizorem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EF07FC7-CA22-4804-B7FD-FF58A7B4B42F}"/>
              </a:ext>
            </a:extLst>
          </p:cNvPr>
          <p:cNvSpPr/>
          <p:nvPr/>
        </p:nvSpPr>
        <p:spPr>
          <a:xfrm>
            <a:off x="10456717" y="5778789"/>
            <a:ext cx="1735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/>
              <a:t>Źródło: https://pomorska.pl</a:t>
            </a:r>
          </a:p>
        </p:txBody>
      </p:sp>
    </p:spTree>
    <p:extLst>
      <p:ext uri="{BB962C8B-B14F-4D97-AF65-F5344CB8AC3E}">
        <p14:creationId xmlns:p14="http://schemas.microsoft.com/office/powerpoint/2010/main" val="302206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8AF1AED-C2F7-467A-9AAF-0DE0E5F32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340"/>
            <a:ext cx="8549097" cy="4817003"/>
          </a:xfr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F4CB7BB-F932-4A67-9483-D9F24493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966" y="115750"/>
            <a:ext cx="9604375" cy="1049337"/>
          </a:xfrm>
        </p:spPr>
        <p:txBody>
          <a:bodyPr/>
          <a:lstStyle/>
          <a:p>
            <a:r>
              <a:rPr lang="pl-PL" dirty="0"/>
              <a:t>Czy dzieci i młodzież żyją zdrowo?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347B2E5-C30D-4BAB-8989-48E2F61548E9}"/>
              </a:ext>
            </a:extLst>
          </p:cNvPr>
          <p:cNvSpPr/>
          <p:nvPr/>
        </p:nvSpPr>
        <p:spPr>
          <a:xfrm>
            <a:off x="469871" y="5789343"/>
            <a:ext cx="4251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/>
              <a:t>Źródło: https://kobieta.onet.pl/dziecko/male-dziecko/dzieci-jedza-smieci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D9DA16C-CF72-405F-B779-087FD22313D2}"/>
              </a:ext>
            </a:extLst>
          </p:cNvPr>
          <p:cNvSpPr/>
          <p:nvPr/>
        </p:nvSpPr>
        <p:spPr>
          <a:xfrm>
            <a:off x="8799443" y="20986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Niezdrowo się odżywiają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97914C1-A20D-4E90-805D-ABEDB6E7F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94" y="3556566"/>
            <a:ext cx="4587609" cy="3456417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1682BFDF-9BCE-47C7-9100-EF96FD47FFB3}"/>
              </a:ext>
            </a:extLst>
          </p:cNvPr>
          <p:cNvSpPr/>
          <p:nvPr/>
        </p:nvSpPr>
        <p:spPr>
          <a:xfrm>
            <a:off x="10285156" y="6719500"/>
            <a:ext cx="1562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/>
              <a:t>https://mamawformie.pl</a:t>
            </a:r>
          </a:p>
        </p:txBody>
      </p:sp>
    </p:spTree>
    <p:extLst>
      <p:ext uri="{BB962C8B-B14F-4D97-AF65-F5344CB8AC3E}">
        <p14:creationId xmlns:p14="http://schemas.microsoft.com/office/powerpoint/2010/main" val="352269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F4CB7BB-F932-4A67-9483-D9F24493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966" y="115750"/>
            <a:ext cx="9604375" cy="1049337"/>
          </a:xfrm>
        </p:spPr>
        <p:txBody>
          <a:bodyPr/>
          <a:lstStyle/>
          <a:p>
            <a:r>
              <a:rPr lang="pl-PL" dirty="0"/>
              <a:t>Czy dzieci i młodzież żyją zdrowo?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BDD6421-C790-491D-919A-196D20F63C22}"/>
              </a:ext>
            </a:extLst>
          </p:cNvPr>
          <p:cNvSpPr/>
          <p:nvPr/>
        </p:nvSpPr>
        <p:spPr>
          <a:xfrm>
            <a:off x="0" y="5799515"/>
            <a:ext cx="5926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/>
              <a:t>Źródło: http://supernowosci24.pl/wizyta-u-dietetyka-za-darmo/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5E48454-2BE7-4128-8CD9-3DB75DB3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" y="733183"/>
            <a:ext cx="8029216" cy="5018260"/>
          </a:xfrm>
          <a:prstGeom prst="rect">
            <a:avLst/>
          </a:prstGeom>
        </p:spPr>
      </p:pic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56322542-30CD-4FF6-956C-2452E84AC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2015732"/>
            <a:ext cx="2825254" cy="345061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D9DA16C-CF72-405F-B779-087FD22313D2}"/>
              </a:ext>
            </a:extLst>
          </p:cNvPr>
          <p:cNvSpPr/>
          <p:nvPr/>
        </p:nvSpPr>
        <p:spPr>
          <a:xfrm>
            <a:off x="8444672" y="24476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Prowadzą mało </a:t>
            </a:r>
            <a:br>
              <a:rPr lang="pl-PL" sz="2400" dirty="0"/>
            </a:br>
            <a:r>
              <a:rPr lang="pl-PL" sz="2400" dirty="0"/>
              <a:t>aktywny tryb życia</a:t>
            </a:r>
          </a:p>
        </p:txBody>
      </p:sp>
    </p:spTree>
    <p:extLst>
      <p:ext uri="{BB962C8B-B14F-4D97-AF65-F5344CB8AC3E}">
        <p14:creationId xmlns:p14="http://schemas.microsoft.com/office/powerpoint/2010/main" val="267647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>
            <a:extLst>
              <a:ext uri="{FF2B5EF4-FFF2-40B4-BE49-F238E27FC236}">
                <a16:creationId xmlns:a16="http://schemas.microsoft.com/office/drawing/2014/main" id="{442E1675-C801-4CEF-A58A-3C810D7E2B37}"/>
              </a:ext>
            </a:extLst>
          </p:cNvPr>
          <p:cNvGrpSpPr/>
          <p:nvPr/>
        </p:nvGrpSpPr>
        <p:grpSpPr>
          <a:xfrm>
            <a:off x="0" y="551626"/>
            <a:ext cx="5787444" cy="3038408"/>
            <a:chOff x="0" y="551626"/>
            <a:chExt cx="5787444" cy="3038408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98E31C30-6C4B-448A-83A0-9B4B0B451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1626"/>
              <a:ext cx="5787444" cy="3038408"/>
            </a:xfrm>
            <a:prstGeom prst="rect">
              <a:avLst/>
            </a:prstGeom>
          </p:spPr>
        </p:pic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7286FE1E-474D-45B0-B21C-4ADB5F285AC5}"/>
                </a:ext>
              </a:extLst>
            </p:cNvPr>
            <p:cNvSpPr/>
            <p:nvPr/>
          </p:nvSpPr>
          <p:spPr>
            <a:xfrm>
              <a:off x="470386" y="3268359"/>
              <a:ext cx="131157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200" i="1" dirty="0"/>
                <a:t>https://wyborcza.pl/</a:t>
              </a:r>
            </a:p>
          </p:txBody>
        </p:sp>
      </p:grp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7DB3CFBC-4CB5-485E-A02E-DF6C1F5A8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51" y="1165087"/>
            <a:ext cx="7352881" cy="4909532"/>
          </a:xfr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DF4CB7BB-F932-4A67-9483-D9F24493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966" y="115750"/>
            <a:ext cx="9604375" cy="1049337"/>
          </a:xfrm>
        </p:spPr>
        <p:txBody>
          <a:bodyPr/>
          <a:lstStyle/>
          <a:p>
            <a:r>
              <a:rPr lang="pl-PL" dirty="0"/>
              <a:t>Czy dzieci i młodzież żyją zdrowo?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4D9DA16C-CF72-405F-B779-087FD22313D2}"/>
              </a:ext>
            </a:extLst>
          </p:cNvPr>
          <p:cNvSpPr/>
          <p:nvPr/>
        </p:nvSpPr>
        <p:spPr>
          <a:xfrm>
            <a:off x="722105" y="413982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Za mało śpią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BDD6421-C790-491D-919A-196D20F63C22}"/>
              </a:ext>
            </a:extLst>
          </p:cNvPr>
          <p:cNvSpPr/>
          <p:nvPr/>
        </p:nvSpPr>
        <p:spPr>
          <a:xfrm>
            <a:off x="6369804" y="5700693"/>
            <a:ext cx="8366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i="1" dirty="0"/>
              <a:t>Źródło: https://tech.wp.pl/zaharowany-jak-uczen-spi-mniej-niz-powinien-a-to-proszenie-sie-o-choroby</a:t>
            </a:r>
            <a:r>
              <a:rPr lang="pl-PL" sz="1600" i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9218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01D07-1E9D-43B8-BB44-59CB4597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498FA09-BE57-4DE3-8F92-062D50B04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0"/>
            <a:ext cx="11404209" cy="7130295"/>
          </a:xfr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8FBCEBC6-63FC-4A82-89BA-22A4FED40DC6}"/>
              </a:ext>
            </a:extLst>
          </p:cNvPr>
          <p:cNvSpPr/>
          <p:nvPr/>
        </p:nvSpPr>
        <p:spPr>
          <a:xfrm>
            <a:off x="9358863" y="6858000"/>
            <a:ext cx="2426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http://www.moebelundmatratzen.de</a:t>
            </a:r>
          </a:p>
        </p:txBody>
      </p:sp>
    </p:spTree>
    <p:extLst>
      <p:ext uri="{BB962C8B-B14F-4D97-AF65-F5344CB8AC3E}">
        <p14:creationId xmlns:p14="http://schemas.microsoft.com/office/powerpoint/2010/main" val="3198336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5440FF6-4901-452E-9ACF-2B9344BC3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09" y="-90198"/>
            <a:ext cx="10563225" cy="7038396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90448F94-98E1-4780-9787-6778F2084AF9}"/>
              </a:ext>
            </a:extLst>
          </p:cNvPr>
          <p:cNvSpPr txBox="1">
            <a:spLocks/>
          </p:cNvSpPr>
          <p:nvPr/>
        </p:nvSpPr>
        <p:spPr>
          <a:xfrm>
            <a:off x="1621316" y="576471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Zadbajmy o nasze dzieci !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F8E53BA-671C-4528-B51B-68668DD999E9}"/>
              </a:ext>
            </a:extLst>
          </p:cNvPr>
          <p:cNvSpPr/>
          <p:nvPr/>
        </p:nvSpPr>
        <p:spPr>
          <a:xfrm>
            <a:off x="1131170" y="6578866"/>
            <a:ext cx="1525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/>
              <a:t>Źródło: www.kobieta.pl/</a:t>
            </a:r>
          </a:p>
        </p:txBody>
      </p:sp>
    </p:spTree>
    <p:extLst>
      <p:ext uri="{BB962C8B-B14F-4D97-AF65-F5344CB8AC3E}">
        <p14:creationId xmlns:p14="http://schemas.microsoft.com/office/powerpoint/2010/main" val="543853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009E2976-CE4C-49A4-BA36-0CEA299BB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414"/>
            <a:ext cx="6857172" cy="342858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90017A6-603F-41B7-A5A3-7C571969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534" y="690335"/>
            <a:ext cx="9603275" cy="1049235"/>
          </a:xfrm>
        </p:spPr>
        <p:txBody>
          <a:bodyPr/>
          <a:lstStyle/>
          <a:p>
            <a:r>
              <a:rPr lang="pl-PL" dirty="0"/>
              <a:t>W zdrowym ciele – zdrowy duch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FA8E3D-44A1-45F5-A668-8A01946B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00" y="1409766"/>
            <a:ext cx="10843778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Aktywność fizyczna jest podstawą zdrowego stylu życia. </a:t>
            </a:r>
          </a:p>
          <a:p>
            <a:pPr marL="0" indent="0">
              <a:buNone/>
            </a:pPr>
            <a:r>
              <a:rPr lang="pl-PL" dirty="0"/>
              <a:t>Ruch, poprzez swoje oddziaływanie na organizm, wpływa na właściwy rozwój psychofizyczny i zdrowotny dziecka. Wychowanie fizyczne to zamierzony proces przygotowujący dziecko do wzięcia na siebie w przyszłości odpowiedzialności za zdrowie, sprawność i budowę własnego ciała, jak również kształtowanie nawyków dbałości o ciało.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EC6C7A1-070E-484D-ACCB-27383FCCF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19" y="3428586"/>
            <a:ext cx="6086439" cy="342941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40587A5F-399A-4B76-ABB0-5ABAA64CFA15}"/>
              </a:ext>
            </a:extLst>
          </p:cNvPr>
          <p:cNvSpPr/>
          <p:nvPr/>
        </p:nvSpPr>
        <p:spPr>
          <a:xfrm>
            <a:off x="10561938" y="6550223"/>
            <a:ext cx="1630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/>
              <a:t>https://kobieta.onet.pl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A74BD09-AAB8-4F89-B5A3-79B89A95DC34}"/>
              </a:ext>
            </a:extLst>
          </p:cNvPr>
          <p:cNvSpPr/>
          <p:nvPr/>
        </p:nvSpPr>
        <p:spPr>
          <a:xfrm>
            <a:off x="19886" y="6550223"/>
            <a:ext cx="1501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i="1" dirty="0"/>
              <a:t>https://www.rei.com</a:t>
            </a:r>
          </a:p>
        </p:txBody>
      </p:sp>
    </p:spTree>
    <p:extLst>
      <p:ext uri="{BB962C8B-B14F-4D97-AF65-F5344CB8AC3E}">
        <p14:creationId xmlns:p14="http://schemas.microsoft.com/office/powerpoint/2010/main" val="259598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9B1219-359B-41A8-85BD-A79585DA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Zalecana aktywność fizyczna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C1C7D-1220-4485-9DF2-F01839AEF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400" dirty="0"/>
              <a:t>Dzieci oprócz zajęć wychowania fizycznego oraz codziennej spontanicznej aktywności powinny być 4 –5 razy w tygodniu obciążane wysiłkiem fizycznym do zmęczenia (potu) trwającym ok.20–30 min., najlepiej bez przerwy lub z krótkimi, rzadkimi przerwami (szybki męczący spacer, bieganie, pływanie, jazda na rowerze, rolkach, łyżwach, itp.)</a:t>
            </a:r>
          </a:p>
          <a:p>
            <a:r>
              <a:rPr lang="pl-PL" sz="2400" dirty="0"/>
              <a:t>Każda aktywność ruchowa, ćwiczenia fizyczne i uprawianie sportu powinny być dostosowane do wieku, budowy fizycznej oraz stanu zdrowia. </a:t>
            </a:r>
          </a:p>
          <a:p>
            <a:r>
              <a:rPr lang="pl-PL" sz="2400" dirty="0"/>
              <a:t>Ćwiczenia zawsze powinno się poprzedzić rozgrzewką. Ważne jest również, aby rozpoczynać ćwiczenia powoli i stopniowo zwiększać ich intensywność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284489A-5A19-4F13-80B0-8115F33DAD2F}"/>
              </a:ext>
            </a:extLst>
          </p:cNvPr>
          <p:cNvSpPr/>
          <p:nvPr/>
        </p:nvSpPr>
        <p:spPr>
          <a:xfrm>
            <a:off x="1752916" y="5684149"/>
            <a:ext cx="20059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/>
              <a:t>https://health.clevelandclinic.org</a:t>
            </a:r>
          </a:p>
        </p:txBody>
      </p:sp>
    </p:spTree>
    <p:extLst>
      <p:ext uri="{BB962C8B-B14F-4D97-AF65-F5344CB8AC3E}">
        <p14:creationId xmlns:p14="http://schemas.microsoft.com/office/powerpoint/2010/main" val="336466676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1752</TotalTime>
  <Words>683</Words>
  <Application>Microsoft Office PowerPoint</Application>
  <PresentationFormat>Panoramiczny</PresentationFormat>
  <Paragraphs>69</Paragraphs>
  <Slides>15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Galeria</vt:lpstr>
      <vt:lpstr>wychowanie fizyczne drogą do zdrowia</vt:lpstr>
      <vt:lpstr>Czy dzieci i młodzież żyją zdrowo?</vt:lpstr>
      <vt:lpstr>Czy dzieci i młodzież żyją zdrowo?</vt:lpstr>
      <vt:lpstr>Czy dzieci i młodzież żyją zdrowo?</vt:lpstr>
      <vt:lpstr>Czy dzieci i młodzież żyją zdrowo?</vt:lpstr>
      <vt:lpstr>Prezentacja programu PowerPoint</vt:lpstr>
      <vt:lpstr>Prezentacja programu PowerPoint</vt:lpstr>
      <vt:lpstr>W zdrowym ciele – zdrowy duch</vt:lpstr>
      <vt:lpstr>Zalecana aktywność fizyczna</vt:lpstr>
      <vt:lpstr>Korzyści zdrowotne aktywności fizycznej</vt:lpstr>
      <vt:lpstr>Bardzo Ważni są rodzice!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wychowanie fizyczne drogą do zdrowia</dc:title>
  <dc:creator>Sabina</dc:creator>
  <cp:lastModifiedBy>Sabina Skoczylas</cp:lastModifiedBy>
  <cp:revision>29</cp:revision>
  <dcterms:created xsi:type="dcterms:W3CDTF">2020-03-03T18:32:13Z</dcterms:created>
  <dcterms:modified xsi:type="dcterms:W3CDTF">2020-06-17T10:27:54Z</dcterms:modified>
</cp:coreProperties>
</file>